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5"/>
  </p:notesMasterIdLst>
  <p:sldIdLst>
    <p:sldId id="267" r:id="rId6"/>
    <p:sldId id="365" r:id="rId7"/>
    <p:sldId id="366" r:id="rId8"/>
    <p:sldId id="368" r:id="rId9"/>
    <p:sldId id="369" r:id="rId10"/>
    <p:sldId id="370" r:id="rId11"/>
    <p:sldId id="371" r:id="rId12"/>
    <p:sldId id="372" r:id="rId13"/>
    <p:sldId id="329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lissa Torrado" initials="MT" lastIdx="2" clrIdx="0">
    <p:extLst>
      <p:ext uri="{19B8F6BF-5375-455C-9EA6-DF929625EA0E}">
        <p15:presenceInfo xmlns:p15="http://schemas.microsoft.com/office/powerpoint/2012/main" userId="S-1-5-21-1413734037-4171869932-2362094686-74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4E0F"/>
    <a:srgbClr val="B17B2C"/>
    <a:srgbClr val="9BA50C"/>
    <a:srgbClr val="0069B4"/>
    <a:srgbClr val="FFCC00"/>
    <a:srgbClr val="004A99"/>
    <a:srgbClr val="FB4F2D"/>
    <a:srgbClr val="FC3E18"/>
    <a:srgbClr val="D74235"/>
    <a:srgbClr val="FACE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9" autoAdjust="0"/>
    <p:restoredTop sz="94660"/>
  </p:normalViewPr>
  <p:slideViewPr>
    <p:cSldViewPr>
      <p:cViewPr varScale="1">
        <p:scale>
          <a:sx n="110" d="100"/>
          <a:sy n="110" d="100"/>
        </p:scale>
        <p:origin x="95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7E084-E7DD-4C6E-82B5-AC7387883398}" type="datetimeFigureOut">
              <a:rPr lang="es-CO" smtClean="0"/>
              <a:t>22/07/2019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67D04-D9DA-4C8F-9F2D-2651FEE47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29721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251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22/07/2019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9105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22/07/2019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115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22/07/2019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8752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22/07/2019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815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22/07/2019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3278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22/07/2019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8968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22/07/2019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080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22/07/2019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99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22/07/2019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230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22/07/2019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4674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rgbClr val="B9C4C5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0300"/>
            <a:ext cx="9144000" cy="927700"/>
          </a:xfrm>
          <a:prstGeom prst="rect">
            <a:avLst/>
          </a:prstGeom>
        </p:spPr>
      </p:pic>
      <p:sp>
        <p:nvSpPr>
          <p:cNvPr id="3" name="2 Rectángulo"/>
          <p:cNvSpPr/>
          <p:nvPr userDrawn="1"/>
        </p:nvSpPr>
        <p:spPr>
          <a:xfrm>
            <a:off x="0" y="5918578"/>
            <a:ext cx="6228184" cy="45719"/>
          </a:xfrm>
          <a:prstGeom prst="rect">
            <a:avLst/>
          </a:prstGeom>
          <a:gradFill>
            <a:gsLst>
              <a:gs pos="0">
                <a:schemeClr val="tx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Rectángulo"/>
          <p:cNvSpPr/>
          <p:nvPr userDrawn="1"/>
        </p:nvSpPr>
        <p:spPr>
          <a:xfrm>
            <a:off x="0" y="5930300"/>
            <a:ext cx="9144000" cy="90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409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 rot="5400000">
            <a:off x="2379150" y="118308"/>
            <a:ext cx="6858000" cy="6648765"/>
          </a:xfrm>
          <a:prstGeom prst="rect">
            <a:avLst/>
          </a:prstGeom>
          <a:gradFill flip="none" rotWithShape="0">
            <a:gsLst>
              <a:gs pos="0">
                <a:schemeClr val="bg1"/>
              </a:gs>
              <a:gs pos="100000">
                <a:srgbClr val="B9C4C5"/>
              </a:gs>
            </a:gsLst>
            <a:path path="circle">
              <a:fillToRect l="100000" t="10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 rot="5400000">
            <a:off x="-2087374" y="2070834"/>
            <a:ext cx="6858000" cy="2716331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 rot="5400000">
            <a:off x="-679893" y="3379684"/>
            <a:ext cx="6885385" cy="1260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779912" y="3368025"/>
            <a:ext cx="4988959" cy="2862322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Resolución 1361/2018</a:t>
            </a:r>
          </a:p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Plan Integrado de Acción Estratégica y Gestión Operativa</a:t>
            </a:r>
          </a:p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“Plan de Acción”</a:t>
            </a:r>
            <a:endParaRPr lang="es-ES" sz="3600" dirty="0">
              <a:solidFill>
                <a:srgbClr val="002060"/>
              </a:solidFill>
              <a:latin typeface="Trebuchet MS" pitchFamily="34" charset="0"/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1486387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08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 rot="5400000">
            <a:off x="2379150" y="118308"/>
            <a:ext cx="6858000" cy="6648765"/>
          </a:xfrm>
          <a:prstGeom prst="rect">
            <a:avLst/>
          </a:prstGeom>
          <a:gradFill flip="none" rotWithShape="0">
            <a:gsLst>
              <a:gs pos="0">
                <a:schemeClr val="bg1"/>
              </a:gs>
              <a:gs pos="100000">
                <a:srgbClr val="B9C4C5"/>
              </a:gs>
            </a:gsLst>
            <a:path path="circle">
              <a:fillToRect l="100000" t="10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 rot="5400000">
            <a:off x="-2087374" y="2070834"/>
            <a:ext cx="6858000" cy="2716331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 rot="5400000">
            <a:off x="-679893" y="3379684"/>
            <a:ext cx="6885385" cy="1260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915818" y="3829691"/>
            <a:ext cx="5853054" cy="1938992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es-CO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Avance de </a:t>
            </a:r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Plan de Acción</a:t>
            </a:r>
          </a:p>
          <a:p>
            <a:pPr algn="r"/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Corte a junio</a:t>
            </a:r>
          </a:p>
          <a:p>
            <a:pPr algn="r"/>
            <a:r>
              <a:rPr lang="es-CO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41,53%</a:t>
            </a:r>
            <a:endParaRPr lang="es-E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1486387" cy="1728192"/>
          </a:xfrm>
          <a:prstGeom prst="rect">
            <a:avLst/>
          </a:prstGeom>
        </p:spPr>
      </p:pic>
      <p:sp>
        <p:nvSpPr>
          <p:cNvPr id="2" name="Elipse 1"/>
          <p:cNvSpPr/>
          <p:nvPr/>
        </p:nvSpPr>
        <p:spPr>
          <a:xfrm>
            <a:off x="6792055" y="5917179"/>
            <a:ext cx="360040" cy="36004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FFFF00"/>
              </a:solidFill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5326115" y="5835589"/>
            <a:ext cx="1440160" cy="52322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Alerta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85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mbo 5"/>
          <p:cNvSpPr/>
          <p:nvPr/>
        </p:nvSpPr>
        <p:spPr>
          <a:xfrm>
            <a:off x="1564238" y="717003"/>
            <a:ext cx="2461669" cy="2520280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Rombo 1"/>
          <p:cNvSpPr/>
          <p:nvPr/>
        </p:nvSpPr>
        <p:spPr>
          <a:xfrm>
            <a:off x="3436446" y="836712"/>
            <a:ext cx="3024336" cy="3096344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1622814" y="1380023"/>
            <a:ext cx="2291557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Línea 1:</a:t>
            </a:r>
          </a:p>
          <a:p>
            <a:pPr algn="ctr"/>
            <a:r>
              <a:rPr lang="es-C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42,76%</a:t>
            </a:r>
            <a:endParaRPr lang="es-E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8" name="Rombo 7"/>
          <p:cNvSpPr/>
          <p:nvPr/>
        </p:nvSpPr>
        <p:spPr>
          <a:xfrm>
            <a:off x="2969183" y="2911106"/>
            <a:ext cx="2461669" cy="2520280"/>
          </a:xfrm>
          <a:prstGeom prst="diamond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3032961" y="3647106"/>
            <a:ext cx="2291557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Línea 2:</a:t>
            </a:r>
          </a:p>
          <a:p>
            <a:pPr algn="ctr"/>
            <a:r>
              <a:rPr lang="es-CO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49,21%</a:t>
            </a:r>
            <a:endParaRPr lang="es-E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2" name="Rombo 11"/>
          <p:cNvSpPr/>
          <p:nvPr/>
        </p:nvSpPr>
        <p:spPr>
          <a:xfrm>
            <a:off x="5865273" y="1196752"/>
            <a:ext cx="360040" cy="347268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Rombo 12"/>
          <p:cNvSpPr/>
          <p:nvPr/>
        </p:nvSpPr>
        <p:spPr>
          <a:xfrm>
            <a:off x="1506137" y="2511479"/>
            <a:ext cx="360040" cy="347268"/>
          </a:xfrm>
          <a:prstGeom prst="diamond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Rombo 13"/>
          <p:cNvSpPr/>
          <p:nvPr/>
        </p:nvSpPr>
        <p:spPr>
          <a:xfrm>
            <a:off x="5190770" y="4620700"/>
            <a:ext cx="410267" cy="368424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Rombo 14"/>
          <p:cNvSpPr/>
          <p:nvPr/>
        </p:nvSpPr>
        <p:spPr>
          <a:xfrm>
            <a:off x="7576510" y="3517982"/>
            <a:ext cx="410267" cy="368424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6" name="Rombo 15"/>
          <p:cNvSpPr/>
          <p:nvPr/>
        </p:nvSpPr>
        <p:spPr>
          <a:xfrm>
            <a:off x="1579654" y="3010632"/>
            <a:ext cx="308770" cy="277279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Rombo 17"/>
          <p:cNvSpPr/>
          <p:nvPr/>
        </p:nvSpPr>
        <p:spPr>
          <a:xfrm>
            <a:off x="5586916" y="668058"/>
            <a:ext cx="399225" cy="408730"/>
          </a:xfrm>
          <a:prstGeom prst="diamond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" name="Rombo 18"/>
          <p:cNvSpPr/>
          <p:nvPr/>
        </p:nvSpPr>
        <p:spPr>
          <a:xfrm>
            <a:off x="6214357" y="827470"/>
            <a:ext cx="277634" cy="249318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3802835" y="1546339"/>
            <a:ext cx="2291557" cy="163121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600" dirty="0" smtClean="0">
                <a:solidFill>
                  <a:schemeClr val="bg1"/>
                </a:solidFill>
              </a:rPr>
              <a:t>Avance</a:t>
            </a:r>
          </a:p>
          <a:p>
            <a:pPr algn="ctr"/>
            <a:r>
              <a:rPr lang="es-CO" sz="3200" dirty="0" smtClean="0">
                <a:solidFill>
                  <a:schemeClr val="bg1"/>
                </a:solidFill>
              </a:rPr>
              <a:t>Plan de Acción</a:t>
            </a:r>
            <a:endParaRPr lang="es-ES" sz="48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949705" y="4989124"/>
            <a:ext cx="181973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Junio</a:t>
            </a:r>
            <a:endParaRPr lang="es-E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10" name="Rombo 9"/>
          <p:cNvSpPr/>
          <p:nvPr/>
        </p:nvSpPr>
        <p:spPr>
          <a:xfrm>
            <a:off x="5668900" y="1423724"/>
            <a:ext cx="2461669" cy="2520280"/>
          </a:xfrm>
          <a:prstGeom prst="diamond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6054267" y="2116456"/>
            <a:ext cx="1821981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Línea 3:</a:t>
            </a:r>
          </a:p>
          <a:p>
            <a:pPr algn="ctr"/>
            <a:r>
              <a:rPr lang="es-C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48,39%</a:t>
            </a:r>
            <a:endParaRPr lang="es-E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22" name="Rombo 21"/>
          <p:cNvSpPr/>
          <p:nvPr/>
        </p:nvSpPr>
        <p:spPr>
          <a:xfrm>
            <a:off x="8083749" y="3344348"/>
            <a:ext cx="360040" cy="347268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3" name="Rombo 22"/>
          <p:cNvSpPr/>
          <p:nvPr/>
        </p:nvSpPr>
        <p:spPr>
          <a:xfrm>
            <a:off x="5588264" y="4797342"/>
            <a:ext cx="308770" cy="277279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989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mbo 9"/>
          <p:cNvSpPr/>
          <p:nvPr/>
        </p:nvSpPr>
        <p:spPr>
          <a:xfrm>
            <a:off x="7989873" y="332656"/>
            <a:ext cx="542567" cy="555485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Rombo 1"/>
          <p:cNvSpPr/>
          <p:nvPr/>
        </p:nvSpPr>
        <p:spPr>
          <a:xfrm>
            <a:off x="387960" y="1062272"/>
            <a:ext cx="3024336" cy="3096344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735842" y="1894820"/>
            <a:ext cx="2291557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Línea 1:</a:t>
            </a:r>
          </a:p>
          <a:p>
            <a:pPr algn="ctr"/>
            <a:r>
              <a:rPr lang="es-C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42,76%</a:t>
            </a:r>
            <a:endParaRPr lang="es-E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8" name="Rombo 7"/>
          <p:cNvSpPr/>
          <p:nvPr/>
        </p:nvSpPr>
        <p:spPr>
          <a:xfrm>
            <a:off x="1043608" y="2924944"/>
            <a:ext cx="2461669" cy="2520280"/>
          </a:xfrm>
          <a:prstGeom prst="diamond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218114" y="3563625"/>
            <a:ext cx="2112656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52 </a:t>
            </a:r>
            <a:r>
              <a:rPr lang="es-CO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12" name="Rombo 11"/>
          <p:cNvSpPr/>
          <p:nvPr/>
        </p:nvSpPr>
        <p:spPr>
          <a:xfrm>
            <a:off x="2467356" y="1218575"/>
            <a:ext cx="360040" cy="347268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Rombo 12"/>
          <p:cNvSpPr/>
          <p:nvPr/>
        </p:nvSpPr>
        <p:spPr>
          <a:xfrm>
            <a:off x="222874" y="2838840"/>
            <a:ext cx="360040" cy="347268"/>
          </a:xfrm>
          <a:prstGeom prst="diamond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Rombo 13"/>
          <p:cNvSpPr/>
          <p:nvPr/>
        </p:nvSpPr>
        <p:spPr>
          <a:xfrm>
            <a:off x="3174095" y="5207812"/>
            <a:ext cx="295227" cy="265117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Rombo 14"/>
          <p:cNvSpPr/>
          <p:nvPr/>
        </p:nvSpPr>
        <p:spPr>
          <a:xfrm>
            <a:off x="79537" y="3333929"/>
            <a:ext cx="215443" cy="193470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6" name="Rombo 15"/>
          <p:cNvSpPr/>
          <p:nvPr/>
        </p:nvSpPr>
        <p:spPr>
          <a:xfrm>
            <a:off x="1167512" y="4884766"/>
            <a:ext cx="308770" cy="277279"/>
          </a:xfrm>
          <a:prstGeom prst="diamond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Rombo 16"/>
          <p:cNvSpPr/>
          <p:nvPr/>
        </p:nvSpPr>
        <p:spPr>
          <a:xfrm>
            <a:off x="253358" y="3257181"/>
            <a:ext cx="983425" cy="1006840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Rombo 17"/>
          <p:cNvSpPr/>
          <p:nvPr/>
        </p:nvSpPr>
        <p:spPr>
          <a:xfrm>
            <a:off x="2946759" y="1399239"/>
            <a:ext cx="399225" cy="408730"/>
          </a:xfrm>
          <a:prstGeom prst="diamond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1" name="Rombo 20"/>
          <p:cNvSpPr/>
          <p:nvPr/>
        </p:nvSpPr>
        <p:spPr>
          <a:xfrm>
            <a:off x="3039740" y="4715966"/>
            <a:ext cx="399225" cy="408730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572855" y="373028"/>
            <a:ext cx="2112656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32 </a:t>
            </a:r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373373" y="239530"/>
            <a:ext cx="5603286" cy="70788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Avance de actividades</a:t>
            </a:r>
            <a:endParaRPr lang="es-E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6572855" y="1764967"/>
            <a:ext cx="2112656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3 </a:t>
            </a:r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6566794" y="3182917"/>
            <a:ext cx="2112656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10</a:t>
            </a:r>
          </a:p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0" name="Rombo 29"/>
          <p:cNvSpPr/>
          <p:nvPr/>
        </p:nvSpPr>
        <p:spPr>
          <a:xfrm>
            <a:off x="7989873" y="1682194"/>
            <a:ext cx="542567" cy="555485"/>
          </a:xfrm>
          <a:prstGeom prst="diamond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1" name="Rombo 30"/>
          <p:cNvSpPr/>
          <p:nvPr/>
        </p:nvSpPr>
        <p:spPr>
          <a:xfrm>
            <a:off x="7989873" y="3140968"/>
            <a:ext cx="542567" cy="555485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6635808" y="4564285"/>
            <a:ext cx="2112656" cy="138499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7</a:t>
            </a:r>
          </a:p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 sin iniciar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4" name="Rombo 33"/>
          <p:cNvSpPr/>
          <p:nvPr/>
        </p:nvSpPr>
        <p:spPr>
          <a:xfrm>
            <a:off x="7989873" y="4457691"/>
            <a:ext cx="542567" cy="555485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35" name="Conector recto 34"/>
          <p:cNvCxnSpPr/>
          <p:nvPr/>
        </p:nvCxnSpPr>
        <p:spPr>
          <a:xfrm>
            <a:off x="6300192" y="51638"/>
            <a:ext cx="0" cy="5825634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Rombo 37"/>
          <p:cNvSpPr/>
          <p:nvPr/>
        </p:nvSpPr>
        <p:spPr>
          <a:xfrm>
            <a:off x="1282114" y="5203425"/>
            <a:ext cx="399225" cy="408730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0" name="Rectangle 12"/>
          <p:cNvSpPr>
            <a:spLocks noChangeArrowheads="1"/>
          </p:cNvSpPr>
          <p:nvPr/>
        </p:nvSpPr>
        <p:spPr bwMode="auto">
          <a:xfrm>
            <a:off x="3505276" y="2415659"/>
            <a:ext cx="2473504" cy="187743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100%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  4 </a:t>
            </a:r>
            <a:r>
              <a:rPr lang="es-CO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</a:t>
            </a:r>
          </a:p>
          <a:p>
            <a:pPr algn="ctr"/>
            <a:r>
              <a:rPr lang="es-CO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&gt;</a:t>
            </a:r>
            <a:r>
              <a:rPr lang="es-CO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50% 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15 </a:t>
            </a:r>
            <a:r>
              <a:rPr lang="es-CO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</a:t>
            </a:r>
          </a:p>
          <a:p>
            <a:pPr algn="ctr"/>
            <a:r>
              <a:rPr lang="es-CO" sz="4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&lt;</a:t>
            </a:r>
            <a:r>
              <a:rPr lang="es-CO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50</a:t>
            </a:r>
            <a:r>
              <a:rPr lang="es-CO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% 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33 </a:t>
            </a:r>
            <a:r>
              <a:rPr lang="es-CO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3" name="Elipse 32"/>
          <p:cNvSpPr/>
          <p:nvPr/>
        </p:nvSpPr>
        <p:spPr>
          <a:xfrm>
            <a:off x="1701600" y="1609895"/>
            <a:ext cx="360040" cy="3600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FFFF00"/>
              </a:solidFill>
            </a:endParaRPr>
          </a:p>
        </p:txBody>
      </p:sp>
      <p:sp>
        <p:nvSpPr>
          <p:cNvPr id="36" name="Rombo 35"/>
          <p:cNvSpPr/>
          <p:nvPr/>
        </p:nvSpPr>
        <p:spPr>
          <a:xfrm>
            <a:off x="3529408" y="5009955"/>
            <a:ext cx="215443" cy="193470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1701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mbo 9"/>
          <p:cNvSpPr/>
          <p:nvPr/>
        </p:nvSpPr>
        <p:spPr>
          <a:xfrm>
            <a:off x="7989873" y="332656"/>
            <a:ext cx="542567" cy="555485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Rombo 1"/>
          <p:cNvSpPr/>
          <p:nvPr/>
        </p:nvSpPr>
        <p:spPr>
          <a:xfrm>
            <a:off x="387960" y="1062272"/>
            <a:ext cx="3024336" cy="3096344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735842" y="1894820"/>
            <a:ext cx="2291557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Línea 2:</a:t>
            </a:r>
          </a:p>
          <a:p>
            <a:pPr algn="ctr"/>
            <a:r>
              <a:rPr lang="es-C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49,21%</a:t>
            </a:r>
            <a:endParaRPr lang="es-E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8" name="Rombo 7"/>
          <p:cNvSpPr/>
          <p:nvPr/>
        </p:nvSpPr>
        <p:spPr>
          <a:xfrm>
            <a:off x="1043608" y="2924944"/>
            <a:ext cx="2461669" cy="2520280"/>
          </a:xfrm>
          <a:prstGeom prst="diamond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218114" y="3563625"/>
            <a:ext cx="2112656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151</a:t>
            </a:r>
          </a:p>
          <a:p>
            <a:pPr algn="ctr"/>
            <a:r>
              <a:rPr lang="es-CO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12" name="Rombo 11"/>
          <p:cNvSpPr/>
          <p:nvPr/>
        </p:nvSpPr>
        <p:spPr>
          <a:xfrm>
            <a:off x="2467356" y="1218575"/>
            <a:ext cx="360040" cy="347268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Rombo 12"/>
          <p:cNvSpPr/>
          <p:nvPr/>
        </p:nvSpPr>
        <p:spPr>
          <a:xfrm>
            <a:off x="222874" y="2838840"/>
            <a:ext cx="360040" cy="347268"/>
          </a:xfrm>
          <a:prstGeom prst="diamond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Rombo 13"/>
          <p:cNvSpPr/>
          <p:nvPr/>
        </p:nvSpPr>
        <p:spPr>
          <a:xfrm>
            <a:off x="3174095" y="5207812"/>
            <a:ext cx="295227" cy="265117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Rombo 14"/>
          <p:cNvSpPr/>
          <p:nvPr/>
        </p:nvSpPr>
        <p:spPr>
          <a:xfrm>
            <a:off x="79537" y="3333929"/>
            <a:ext cx="215443" cy="193470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6" name="Rombo 15"/>
          <p:cNvSpPr/>
          <p:nvPr/>
        </p:nvSpPr>
        <p:spPr>
          <a:xfrm>
            <a:off x="1167512" y="4884766"/>
            <a:ext cx="308770" cy="277279"/>
          </a:xfrm>
          <a:prstGeom prst="diamond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Rombo 16"/>
          <p:cNvSpPr/>
          <p:nvPr/>
        </p:nvSpPr>
        <p:spPr>
          <a:xfrm>
            <a:off x="253358" y="3257181"/>
            <a:ext cx="983425" cy="1006840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Rombo 17"/>
          <p:cNvSpPr/>
          <p:nvPr/>
        </p:nvSpPr>
        <p:spPr>
          <a:xfrm>
            <a:off x="2946759" y="1399239"/>
            <a:ext cx="399225" cy="408730"/>
          </a:xfrm>
          <a:prstGeom prst="diamond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1" name="Rombo 20"/>
          <p:cNvSpPr/>
          <p:nvPr/>
        </p:nvSpPr>
        <p:spPr>
          <a:xfrm>
            <a:off x="3039740" y="4715966"/>
            <a:ext cx="399225" cy="408730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572855" y="373028"/>
            <a:ext cx="2112656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117 </a:t>
            </a:r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373373" y="239530"/>
            <a:ext cx="5603286" cy="70788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Avance de actividades</a:t>
            </a:r>
            <a:endParaRPr lang="es-E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6572855" y="1764967"/>
            <a:ext cx="2112656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6 </a:t>
            </a:r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6566794" y="3182917"/>
            <a:ext cx="2112656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12</a:t>
            </a:r>
          </a:p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0" name="Rombo 29"/>
          <p:cNvSpPr/>
          <p:nvPr/>
        </p:nvSpPr>
        <p:spPr>
          <a:xfrm>
            <a:off x="7989873" y="1682194"/>
            <a:ext cx="542567" cy="555485"/>
          </a:xfrm>
          <a:prstGeom prst="diamond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1" name="Rombo 30"/>
          <p:cNvSpPr/>
          <p:nvPr/>
        </p:nvSpPr>
        <p:spPr>
          <a:xfrm>
            <a:off x="7989873" y="3140968"/>
            <a:ext cx="542567" cy="555485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6635808" y="4564285"/>
            <a:ext cx="2112656" cy="138499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16</a:t>
            </a:r>
          </a:p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 sin iniciar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4" name="Rombo 33"/>
          <p:cNvSpPr/>
          <p:nvPr/>
        </p:nvSpPr>
        <p:spPr>
          <a:xfrm>
            <a:off x="7989873" y="4457691"/>
            <a:ext cx="542567" cy="555485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35" name="Conector recto 34"/>
          <p:cNvCxnSpPr/>
          <p:nvPr/>
        </p:nvCxnSpPr>
        <p:spPr>
          <a:xfrm>
            <a:off x="6300192" y="51638"/>
            <a:ext cx="0" cy="5825634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Rombo 37"/>
          <p:cNvSpPr/>
          <p:nvPr/>
        </p:nvSpPr>
        <p:spPr>
          <a:xfrm>
            <a:off x="1282114" y="5203425"/>
            <a:ext cx="399225" cy="408730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0" name="Rectangle 12"/>
          <p:cNvSpPr>
            <a:spLocks noChangeArrowheads="1"/>
          </p:cNvSpPr>
          <p:nvPr/>
        </p:nvSpPr>
        <p:spPr bwMode="auto">
          <a:xfrm>
            <a:off x="3412295" y="2415659"/>
            <a:ext cx="2734825" cy="187743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100%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  12 </a:t>
            </a:r>
            <a:r>
              <a:rPr lang="es-CO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</a:t>
            </a:r>
          </a:p>
          <a:p>
            <a:pPr algn="ctr"/>
            <a:r>
              <a:rPr lang="es-CO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&gt;</a:t>
            </a:r>
            <a:r>
              <a:rPr lang="es-CO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50% 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50 </a:t>
            </a:r>
            <a:r>
              <a:rPr lang="es-CO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</a:t>
            </a:r>
          </a:p>
          <a:p>
            <a:pPr algn="ctr"/>
            <a:r>
              <a:rPr lang="es-CO" sz="4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&lt;</a:t>
            </a:r>
            <a:r>
              <a:rPr lang="es-CO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50</a:t>
            </a:r>
            <a:r>
              <a:rPr lang="es-CO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% 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89 </a:t>
            </a:r>
            <a:r>
              <a:rPr lang="es-CO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3" name="Elipse 32"/>
          <p:cNvSpPr/>
          <p:nvPr/>
        </p:nvSpPr>
        <p:spPr>
          <a:xfrm>
            <a:off x="1701600" y="1609895"/>
            <a:ext cx="360040" cy="3600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FFFF00"/>
              </a:solidFill>
            </a:endParaRPr>
          </a:p>
        </p:txBody>
      </p:sp>
      <p:sp>
        <p:nvSpPr>
          <p:cNvPr id="36" name="Rombo 35"/>
          <p:cNvSpPr/>
          <p:nvPr/>
        </p:nvSpPr>
        <p:spPr>
          <a:xfrm>
            <a:off x="3529408" y="5009955"/>
            <a:ext cx="215443" cy="193470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3709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mbo 9"/>
          <p:cNvSpPr/>
          <p:nvPr/>
        </p:nvSpPr>
        <p:spPr>
          <a:xfrm>
            <a:off x="7989873" y="332656"/>
            <a:ext cx="542567" cy="555485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Rombo 1"/>
          <p:cNvSpPr/>
          <p:nvPr/>
        </p:nvSpPr>
        <p:spPr>
          <a:xfrm>
            <a:off x="387960" y="1062272"/>
            <a:ext cx="3024336" cy="3096344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735842" y="1894820"/>
            <a:ext cx="2291557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Línea 3:</a:t>
            </a:r>
          </a:p>
          <a:p>
            <a:pPr algn="ctr"/>
            <a:r>
              <a:rPr lang="es-C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48,39%</a:t>
            </a:r>
            <a:endParaRPr lang="es-E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8" name="Rombo 7"/>
          <p:cNvSpPr/>
          <p:nvPr/>
        </p:nvSpPr>
        <p:spPr>
          <a:xfrm>
            <a:off x="1043608" y="2924944"/>
            <a:ext cx="2461669" cy="2520280"/>
          </a:xfrm>
          <a:prstGeom prst="diamond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218114" y="3563625"/>
            <a:ext cx="2112656" cy="1077218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72 </a:t>
            </a:r>
            <a:r>
              <a:rPr lang="es-CO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12" name="Rombo 11"/>
          <p:cNvSpPr/>
          <p:nvPr/>
        </p:nvSpPr>
        <p:spPr>
          <a:xfrm>
            <a:off x="2467356" y="1218575"/>
            <a:ext cx="360040" cy="347268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Rombo 12"/>
          <p:cNvSpPr/>
          <p:nvPr/>
        </p:nvSpPr>
        <p:spPr>
          <a:xfrm>
            <a:off x="222874" y="2838840"/>
            <a:ext cx="360040" cy="347268"/>
          </a:xfrm>
          <a:prstGeom prst="diamond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Rombo 13"/>
          <p:cNvSpPr/>
          <p:nvPr/>
        </p:nvSpPr>
        <p:spPr>
          <a:xfrm>
            <a:off x="3174095" y="5207812"/>
            <a:ext cx="295227" cy="265117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Rombo 14"/>
          <p:cNvSpPr/>
          <p:nvPr/>
        </p:nvSpPr>
        <p:spPr>
          <a:xfrm>
            <a:off x="79537" y="3333929"/>
            <a:ext cx="215443" cy="193470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6" name="Rombo 15"/>
          <p:cNvSpPr/>
          <p:nvPr/>
        </p:nvSpPr>
        <p:spPr>
          <a:xfrm>
            <a:off x="1167512" y="4884766"/>
            <a:ext cx="308770" cy="277279"/>
          </a:xfrm>
          <a:prstGeom prst="diamond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Rombo 16"/>
          <p:cNvSpPr/>
          <p:nvPr/>
        </p:nvSpPr>
        <p:spPr>
          <a:xfrm>
            <a:off x="253358" y="3257181"/>
            <a:ext cx="983425" cy="1006840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Rombo 17"/>
          <p:cNvSpPr/>
          <p:nvPr/>
        </p:nvSpPr>
        <p:spPr>
          <a:xfrm>
            <a:off x="2946759" y="1399239"/>
            <a:ext cx="399225" cy="408730"/>
          </a:xfrm>
          <a:prstGeom prst="diamond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1" name="Rombo 20"/>
          <p:cNvSpPr/>
          <p:nvPr/>
        </p:nvSpPr>
        <p:spPr>
          <a:xfrm>
            <a:off x="3039740" y="4715966"/>
            <a:ext cx="399225" cy="408730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572855" y="373028"/>
            <a:ext cx="2112656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57 </a:t>
            </a:r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373373" y="239530"/>
            <a:ext cx="5603286" cy="70788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Avance de actividades</a:t>
            </a:r>
            <a:endParaRPr lang="es-E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6572855" y="1764967"/>
            <a:ext cx="2112656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3 </a:t>
            </a:r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6566794" y="3182917"/>
            <a:ext cx="2112656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3</a:t>
            </a:r>
          </a:p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0" name="Rombo 29"/>
          <p:cNvSpPr/>
          <p:nvPr/>
        </p:nvSpPr>
        <p:spPr>
          <a:xfrm>
            <a:off x="7989873" y="1682194"/>
            <a:ext cx="542567" cy="555485"/>
          </a:xfrm>
          <a:prstGeom prst="diamond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1" name="Rombo 30"/>
          <p:cNvSpPr/>
          <p:nvPr/>
        </p:nvSpPr>
        <p:spPr>
          <a:xfrm>
            <a:off x="7989873" y="3140968"/>
            <a:ext cx="542567" cy="555485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6635808" y="4564285"/>
            <a:ext cx="2112656" cy="138499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9</a:t>
            </a:r>
          </a:p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 sin iniciar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4" name="Rombo 33"/>
          <p:cNvSpPr/>
          <p:nvPr/>
        </p:nvSpPr>
        <p:spPr>
          <a:xfrm>
            <a:off x="7989873" y="4457691"/>
            <a:ext cx="542567" cy="555485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35" name="Conector recto 34"/>
          <p:cNvCxnSpPr/>
          <p:nvPr/>
        </p:nvCxnSpPr>
        <p:spPr>
          <a:xfrm>
            <a:off x="6300192" y="51638"/>
            <a:ext cx="0" cy="5825634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Rombo 37"/>
          <p:cNvSpPr/>
          <p:nvPr/>
        </p:nvSpPr>
        <p:spPr>
          <a:xfrm>
            <a:off x="1282114" y="5203425"/>
            <a:ext cx="399225" cy="408730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0" name="Rectangle 12"/>
          <p:cNvSpPr>
            <a:spLocks noChangeArrowheads="1"/>
          </p:cNvSpPr>
          <p:nvPr/>
        </p:nvSpPr>
        <p:spPr bwMode="auto">
          <a:xfrm>
            <a:off x="3412296" y="2415659"/>
            <a:ext cx="2566484" cy="187743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100%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  3 </a:t>
            </a:r>
            <a:r>
              <a:rPr lang="es-CO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</a:t>
            </a:r>
          </a:p>
          <a:p>
            <a:pPr algn="ctr"/>
            <a:r>
              <a:rPr lang="es-CO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&gt;</a:t>
            </a:r>
            <a:r>
              <a:rPr lang="es-CO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50% 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24act.</a:t>
            </a:r>
          </a:p>
          <a:p>
            <a:pPr algn="ctr"/>
            <a:r>
              <a:rPr lang="es-CO" sz="4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&lt;</a:t>
            </a:r>
            <a:r>
              <a:rPr lang="es-CO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50</a:t>
            </a:r>
            <a:r>
              <a:rPr lang="es-CO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% 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45 </a:t>
            </a:r>
            <a:r>
              <a:rPr lang="es-CO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3" name="Elipse 32"/>
          <p:cNvSpPr/>
          <p:nvPr/>
        </p:nvSpPr>
        <p:spPr>
          <a:xfrm>
            <a:off x="1701600" y="1609895"/>
            <a:ext cx="360040" cy="36004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FFFF00"/>
              </a:solidFill>
            </a:endParaRPr>
          </a:p>
        </p:txBody>
      </p:sp>
      <p:sp>
        <p:nvSpPr>
          <p:cNvPr id="36" name="Rombo 35"/>
          <p:cNvSpPr/>
          <p:nvPr/>
        </p:nvSpPr>
        <p:spPr>
          <a:xfrm>
            <a:off x="3529408" y="5009955"/>
            <a:ext cx="215443" cy="193470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850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-900608" y="97118"/>
            <a:ext cx="5603286" cy="70788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Conclusiones</a:t>
            </a:r>
            <a:endParaRPr lang="es-E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47" name="Rombo 46"/>
          <p:cNvSpPr/>
          <p:nvPr/>
        </p:nvSpPr>
        <p:spPr>
          <a:xfrm>
            <a:off x="1245725" y="1303630"/>
            <a:ext cx="2461669" cy="2520280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8" name="Rombo 47"/>
          <p:cNvSpPr/>
          <p:nvPr/>
        </p:nvSpPr>
        <p:spPr>
          <a:xfrm>
            <a:off x="3117933" y="1423339"/>
            <a:ext cx="3024336" cy="3096344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1" name="Rombo 50"/>
          <p:cNvSpPr/>
          <p:nvPr/>
        </p:nvSpPr>
        <p:spPr>
          <a:xfrm>
            <a:off x="3449062" y="1860817"/>
            <a:ext cx="360040" cy="347268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2" name="Rombo 51"/>
          <p:cNvSpPr/>
          <p:nvPr/>
        </p:nvSpPr>
        <p:spPr>
          <a:xfrm>
            <a:off x="3046214" y="3255111"/>
            <a:ext cx="360040" cy="347268"/>
          </a:xfrm>
          <a:prstGeom prst="diamond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3" name="Rombo 52"/>
          <p:cNvSpPr/>
          <p:nvPr/>
        </p:nvSpPr>
        <p:spPr>
          <a:xfrm>
            <a:off x="4872257" y="5207327"/>
            <a:ext cx="410267" cy="368424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6" name="Rombo 55"/>
          <p:cNvSpPr/>
          <p:nvPr/>
        </p:nvSpPr>
        <p:spPr>
          <a:xfrm>
            <a:off x="5378908" y="3791084"/>
            <a:ext cx="399225" cy="408730"/>
          </a:xfrm>
          <a:prstGeom prst="diamond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7" name="Rombo 56"/>
          <p:cNvSpPr/>
          <p:nvPr/>
        </p:nvSpPr>
        <p:spPr>
          <a:xfrm>
            <a:off x="3287605" y="1622915"/>
            <a:ext cx="277634" cy="249318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8" name="Rectangle 12"/>
          <p:cNvSpPr>
            <a:spLocks noChangeArrowheads="1"/>
          </p:cNvSpPr>
          <p:nvPr/>
        </p:nvSpPr>
        <p:spPr bwMode="auto">
          <a:xfrm>
            <a:off x="3484322" y="2132966"/>
            <a:ext cx="2291557" cy="163121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600" dirty="0" smtClean="0">
                <a:solidFill>
                  <a:schemeClr val="bg1"/>
                </a:solidFill>
              </a:rPr>
              <a:t>Avance</a:t>
            </a:r>
          </a:p>
          <a:p>
            <a:pPr algn="ctr"/>
            <a:r>
              <a:rPr lang="es-CO" sz="3200" dirty="0" smtClean="0">
                <a:solidFill>
                  <a:schemeClr val="bg1"/>
                </a:solidFill>
              </a:rPr>
              <a:t>Plan de Acción</a:t>
            </a:r>
            <a:endParaRPr lang="es-ES" sz="48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59" name="Rombo 58"/>
          <p:cNvSpPr/>
          <p:nvPr/>
        </p:nvSpPr>
        <p:spPr>
          <a:xfrm>
            <a:off x="5350387" y="2010351"/>
            <a:ext cx="2461669" cy="2520280"/>
          </a:xfrm>
          <a:prstGeom prst="diamond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2" name="Rombo 61"/>
          <p:cNvSpPr/>
          <p:nvPr/>
        </p:nvSpPr>
        <p:spPr>
          <a:xfrm>
            <a:off x="5269751" y="5383969"/>
            <a:ext cx="308770" cy="277279"/>
          </a:xfrm>
          <a:prstGeom prst="diamond">
            <a:avLst/>
          </a:prstGeom>
          <a:solidFill>
            <a:srgbClr val="0069B4"/>
          </a:solidFill>
          <a:ln>
            <a:solidFill>
              <a:srgbClr val="0069B4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3" name="Rombo 62"/>
          <p:cNvSpPr/>
          <p:nvPr/>
        </p:nvSpPr>
        <p:spPr>
          <a:xfrm>
            <a:off x="2491975" y="3412111"/>
            <a:ext cx="2461669" cy="2520280"/>
          </a:xfrm>
          <a:prstGeom prst="diamond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5" name="Rectangle 12"/>
          <p:cNvSpPr>
            <a:spLocks noChangeArrowheads="1"/>
          </p:cNvSpPr>
          <p:nvPr/>
        </p:nvSpPr>
        <p:spPr bwMode="auto">
          <a:xfrm>
            <a:off x="2674176" y="4074896"/>
            <a:ext cx="2112656" cy="1261884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32</a:t>
            </a:r>
          </a:p>
          <a:p>
            <a:pPr algn="ctr"/>
            <a:r>
              <a:rPr lang="es-CO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</a:p>
          <a:p>
            <a:pPr algn="ctr"/>
            <a:r>
              <a:rPr lang="es-CO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sin iniciar</a:t>
            </a:r>
            <a:endParaRPr lang="es-E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46" name="Rombo 45"/>
          <p:cNvSpPr/>
          <p:nvPr/>
        </p:nvSpPr>
        <p:spPr>
          <a:xfrm>
            <a:off x="4056388" y="4132852"/>
            <a:ext cx="542567" cy="555485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2" name="Rectangle 12"/>
          <p:cNvSpPr>
            <a:spLocks noChangeArrowheads="1"/>
          </p:cNvSpPr>
          <p:nvPr/>
        </p:nvSpPr>
        <p:spPr bwMode="auto">
          <a:xfrm>
            <a:off x="5524893" y="2778058"/>
            <a:ext cx="2112656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25</a:t>
            </a:r>
          </a:p>
          <a:p>
            <a:pPr algn="ctr"/>
            <a:r>
              <a:rPr lang="es-CO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44" name="Rombo 43"/>
          <p:cNvSpPr/>
          <p:nvPr/>
        </p:nvSpPr>
        <p:spPr>
          <a:xfrm>
            <a:off x="6399509" y="2285057"/>
            <a:ext cx="542567" cy="555485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4" name="Rombo 63"/>
          <p:cNvSpPr/>
          <p:nvPr/>
        </p:nvSpPr>
        <p:spPr>
          <a:xfrm>
            <a:off x="4293340" y="26511"/>
            <a:ext cx="2461669" cy="2520280"/>
          </a:xfrm>
          <a:prstGeom prst="diamond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4469943" y="762738"/>
            <a:ext cx="2112656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206 </a:t>
            </a:r>
            <a:r>
              <a:rPr lang="es-CO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7" name="Rombo 36"/>
          <p:cNvSpPr/>
          <p:nvPr/>
        </p:nvSpPr>
        <p:spPr>
          <a:xfrm>
            <a:off x="5419052" y="328499"/>
            <a:ext cx="542567" cy="555485"/>
          </a:xfrm>
          <a:prstGeom prst="diamond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1" name="Rectangle 12"/>
          <p:cNvSpPr>
            <a:spLocks noChangeArrowheads="1"/>
          </p:cNvSpPr>
          <p:nvPr/>
        </p:nvSpPr>
        <p:spPr bwMode="auto">
          <a:xfrm>
            <a:off x="1359907" y="2034451"/>
            <a:ext cx="2112656" cy="95410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12</a:t>
            </a:r>
            <a:endParaRPr lang="es-CO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r>
              <a:rPr lang="es-CO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</a:t>
            </a:r>
            <a:endParaRPr lang="es-E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43" name="Rombo 42"/>
          <p:cNvSpPr/>
          <p:nvPr/>
        </p:nvSpPr>
        <p:spPr>
          <a:xfrm>
            <a:off x="2275032" y="1526437"/>
            <a:ext cx="542567" cy="555485"/>
          </a:xfrm>
          <a:prstGeom prst="diamond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4285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/>
          <a:srcRect l="23704" t="23944" r="23809" b="7042"/>
          <a:stretch/>
        </p:blipFill>
        <p:spPr>
          <a:xfrm>
            <a:off x="2267744" y="1628800"/>
            <a:ext cx="4464496" cy="3528392"/>
          </a:xfrm>
          <a:prstGeom prst="rect">
            <a:avLst/>
          </a:prstGeom>
        </p:spPr>
      </p:pic>
      <p:sp>
        <p:nvSpPr>
          <p:cNvPr id="3" name="Rectangle 12"/>
          <p:cNvSpPr>
            <a:spLocks noChangeArrowheads="1"/>
          </p:cNvSpPr>
          <p:nvPr/>
        </p:nvSpPr>
        <p:spPr bwMode="auto">
          <a:xfrm>
            <a:off x="395536" y="314367"/>
            <a:ext cx="7992888" cy="1323439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% de actividades según ejecución alcanzada</a:t>
            </a:r>
            <a:endParaRPr lang="es-E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346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 rot="5400000">
            <a:off x="2379150" y="118308"/>
            <a:ext cx="6858000" cy="6648765"/>
          </a:xfrm>
          <a:prstGeom prst="rect">
            <a:avLst/>
          </a:prstGeom>
          <a:gradFill flip="none" rotWithShape="0">
            <a:gsLst>
              <a:gs pos="0">
                <a:schemeClr val="bg1"/>
              </a:gs>
              <a:gs pos="100000">
                <a:srgbClr val="B9C4C5"/>
              </a:gs>
            </a:gsLst>
            <a:path path="circle">
              <a:fillToRect l="100000" t="10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 rot="5400000">
            <a:off x="-2087374" y="2070834"/>
            <a:ext cx="6858000" cy="2716331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 rot="5400000">
            <a:off x="-679893" y="3379684"/>
            <a:ext cx="6885385" cy="1260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779912" y="4291356"/>
            <a:ext cx="4988959" cy="1015663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es-ES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Gracias…</a:t>
            </a:r>
            <a:endParaRPr lang="es-E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1486387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14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4382066620D9468DD4A08DB5914D85" ma:contentTypeVersion="10" ma:contentTypeDescription="Create a new document." ma:contentTypeScope="" ma:versionID="b8dbe88c14b873d9b3f5bed06a892e29">
  <xsd:schema xmlns:xsd="http://www.w3.org/2001/XMLSchema" xmlns:xs="http://www.w3.org/2001/XMLSchema" xmlns:p="http://schemas.microsoft.com/office/2006/metadata/properties" xmlns:ns1="http://schemas.microsoft.com/sharepoint/v3" xmlns:ns2="a167331c-937b-46fe-a0d2-e718c142b915" xmlns:ns3="d0c44bf4-9f42-4aab-bea8-3874168f77d4" targetNamespace="http://schemas.microsoft.com/office/2006/metadata/properties" ma:root="true" ma:fieldsID="212756004878122c59f4d058e06809fe" ns1:_="" ns2:_="" ns3:_="">
    <xsd:import namespace="http://schemas.microsoft.com/sharepoint/v3"/>
    <xsd:import namespace="a167331c-937b-46fe-a0d2-e718c142b915"/>
    <xsd:import namespace="d0c44bf4-9f42-4aab-bea8-3874168f77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dlc_Exempt" minOccurs="0"/>
                <xsd:element ref="ns1:_dlc_ExpireDateSaved" minOccurs="0"/>
                <xsd:element ref="ns1:_dlc_ExpireDate" minOccurs="0"/>
                <xsd:element ref="ns3:SharedWithUsers" minOccurs="0"/>
                <xsd:element ref="ns3:SharedWithDetails" minOccurs="0"/>
                <xsd:element ref="ns2:Seguimiento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0" nillable="true" ma:displayName="Exempt from Policy" ma:description="" ma:hidden="true" ma:internalName="_dlc_Exempt" ma:readOnly="true">
      <xsd:simpleType>
        <xsd:restriction base="dms:Unknown"/>
      </xsd:simpleType>
    </xsd:element>
    <xsd:element name="_dlc_ExpireDateSaved" ma:index="11" nillable="true" ma:displayName="Original Expiration Date" ma:description="" ma:hidden="true" ma:internalName="_dlc_ExpireDateSaved" ma:readOnly="true">
      <xsd:simpleType>
        <xsd:restriction base="dms:DateTime"/>
      </xsd:simpleType>
    </xsd:element>
    <xsd:element name="_dlc_ExpireDate" ma:index="12" nillable="true" ma:displayName="Expiration Date" ma:description="" ma:hidden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67331c-937b-46fe-a0d2-e718c142b9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Seguimiento" ma:index="15" nillable="true" ma:displayName="Seguimiento" ma:internalName="Seguimiento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44bf4-9f42-4aab-bea8-3874168f77d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guimiento xmlns="a167331c-937b-46fe-a0d2-e718c142b915" xsi:nil="true"/>
  </documentManagement>
</p:properties>
</file>

<file path=customXml/item3.xml><?xml version="1.0" encoding="utf-8"?>
<?mso-contentType ?>
<p:Policy xmlns:p="office.server.policy" id="" local="true">
  <p:Name>Document</p:Name>
  <p:Description/>
  <p:Statement/>
  <p:PolicyItems>
    <p:PolicyItem featureId="Microsoft.Office.RecordsManagement.PolicyFeatures.Expiration" staticId="0x010100F84382066620D9468DD4A08DB5914D85" UniqueId="a9ef37cf-16a0-4a3e-abbf-b90072d0b8fc">
      <p:Name>Retention</p:Name>
      <p:Description>Automatic scheduling of content for processing, and performing a retention action on content that has reached its due date.</p:Description>
      <p:CustomData/>
    </p:PolicyItem>
  </p:PolicyItems>
</p:Policy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543AE94-05AB-4F0E-9985-5000C1DE78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167331c-937b-46fe-a0d2-e718c142b915"/>
    <ds:schemaRef ds:uri="d0c44bf4-9f42-4aab-bea8-3874168f77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8197949-D97F-4C93-8B84-4C7F1ADE54D1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www.w3.org/XML/1998/namespace"/>
    <ds:schemaRef ds:uri="d0c44bf4-9f42-4aab-bea8-3874168f77d4"/>
    <ds:schemaRef ds:uri="a167331c-937b-46fe-a0d2-e718c142b915"/>
    <ds:schemaRef ds:uri="http://schemas.microsoft.com/sharepoint/v3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B12562B-0553-46FF-B801-8F702406A0C7}">
  <ds:schemaRefs>
    <ds:schemaRef ds:uri="office.server.policy"/>
  </ds:schemaRefs>
</ds:datastoreItem>
</file>

<file path=customXml/itemProps4.xml><?xml version="1.0" encoding="utf-8"?>
<ds:datastoreItem xmlns:ds="http://schemas.openxmlformats.org/officeDocument/2006/customXml" ds:itemID="{EA3DC19B-B006-440A-8E23-C90AC91199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4328</TotalTime>
  <Words>179</Words>
  <Application>Microsoft Office PowerPoint</Application>
  <PresentationFormat>Presentación en pantalla (4:3)</PresentationFormat>
  <Paragraphs>69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Trebuchet MS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Defensoria</dc:creator>
  <cp:lastModifiedBy>Liliana Perez</cp:lastModifiedBy>
  <cp:revision>276</cp:revision>
  <dcterms:created xsi:type="dcterms:W3CDTF">2017-11-20T21:12:31Z</dcterms:created>
  <dcterms:modified xsi:type="dcterms:W3CDTF">2019-07-22T14:32:14Z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0x010100F84382066620D9468DD4A08DB5914D85</vt:lpwstr>
  </property>
  <property fmtid="{D5CDD505-2E9C-101B-9397-08002B2CF9AE}" pid="3" name="_dlc_policyId">
    <vt:lpwstr>0x010100F84382066620D9468DD4A08DB5914D85</vt:lpwstr>
  </property>
  <property fmtid="{D5CDD505-2E9C-101B-9397-08002B2CF9AE}" pid="4" name="ItemRetentionFormula">
    <vt:lpwstr/>
  </property>
</Properties>
</file>